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61" r:id="rId11"/>
    <p:sldId id="262" r:id="rId12"/>
    <p:sldId id="263" r:id="rId13"/>
    <p:sldId id="264" r:id="rId14"/>
    <p:sldId id="265" r:id="rId15"/>
    <p:sldId id="273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5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5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53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77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3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0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8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2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GK </a:t>
            </a:r>
            <a:r>
              <a:rPr dirty="0" err="1"/>
              <a:t>AquaTrust</a:t>
            </a:r>
            <a:r>
              <a:rPr dirty="0"/>
              <a:t> </a:t>
            </a:r>
            <a:r>
              <a:rPr lang="en-US" dirty="0" err="1"/>
              <a:t>WaterPurifier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Pure Water • Healthy Life • Smart Income</a:t>
            </a:r>
          </a:p>
          <a:p>
            <a:r>
              <a:rPr dirty="0"/>
              <a:t>Presented by: </a:t>
            </a:r>
            <a:r>
              <a:rPr lang="en-US" dirty="0"/>
              <a:t>K.C. Kamal</a:t>
            </a:r>
            <a:endParaRPr dirty="0"/>
          </a:p>
          <a:p>
            <a:r>
              <a:rPr dirty="0"/>
              <a:t>Contact: </a:t>
            </a:r>
            <a:r>
              <a:rPr lang="en-US" dirty="0"/>
              <a:t>9599326310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Business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Work from home</a:t>
            </a:r>
          </a:p>
          <a:p>
            <a:r>
              <a:rPr dirty="0"/>
              <a:t>Low investment</a:t>
            </a:r>
          </a:p>
          <a:p>
            <a:r>
              <a:rPr dirty="0"/>
              <a:t>Unlimited income potential</a:t>
            </a:r>
          </a:p>
          <a:p>
            <a:r>
              <a:rPr dirty="0"/>
              <a:t>Build your own team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 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Join </a:t>
            </a:r>
            <a:r>
              <a:rPr lang="en-US" dirty="0"/>
              <a:t>GK </a:t>
            </a:r>
            <a:r>
              <a:rPr dirty="0" err="1"/>
              <a:t>AquaTrust</a:t>
            </a:r>
            <a:r>
              <a:rPr lang="en-US" dirty="0"/>
              <a:t>. </a:t>
            </a:r>
            <a:endParaRPr dirty="0"/>
          </a:p>
          <a:p>
            <a:pPr marL="0" indent="0">
              <a:buNone/>
            </a:pPr>
            <a:r>
              <a:rPr dirty="0"/>
              <a:t>2. </a:t>
            </a:r>
            <a:r>
              <a:rPr lang="en-US" dirty="0"/>
              <a:t>Sell the products</a:t>
            </a:r>
            <a:endParaRPr dirty="0"/>
          </a:p>
          <a:p>
            <a:pPr marL="0" indent="0">
              <a:buNone/>
            </a:pPr>
            <a:r>
              <a:rPr dirty="0"/>
              <a:t>3. Add team members</a:t>
            </a:r>
          </a:p>
          <a:p>
            <a:pPr marL="0" indent="0">
              <a:buNone/>
            </a:pPr>
            <a:r>
              <a:rPr dirty="0"/>
              <a:t>4. Earn commission from team sales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Income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Joining with product cost @7,000</a:t>
            </a:r>
          </a:p>
          <a:p>
            <a:r>
              <a:rPr dirty="0"/>
              <a:t>Direct Sale Commission: </a:t>
            </a:r>
            <a:r>
              <a:rPr lang="en-US" dirty="0"/>
              <a:t>10%</a:t>
            </a:r>
            <a:endParaRPr dirty="0"/>
          </a:p>
          <a:p>
            <a:r>
              <a:rPr dirty="0"/>
              <a:t>Team Sale Bonus: </a:t>
            </a:r>
            <a:r>
              <a:rPr lang="en-US" dirty="0"/>
              <a:t>10% matching</a:t>
            </a:r>
          </a:p>
          <a:p>
            <a:pPr marL="0" indent="0">
              <a:buNone/>
            </a:pPr>
            <a:r>
              <a:rPr lang="en-US" dirty="0"/>
              <a:t> .   Payout weakly</a:t>
            </a:r>
          </a:p>
          <a:p>
            <a:r>
              <a:rPr lang="en-US" dirty="0"/>
              <a:t>Caping 70,000 weekly</a:t>
            </a:r>
          </a:p>
          <a:p>
            <a:r>
              <a:rPr lang="en-US" dirty="0"/>
              <a:t>Balance business carry forward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79"/>
            <a:ext cx="8229600" cy="1143000"/>
          </a:xfrm>
        </p:spPr>
        <p:txBody>
          <a:bodyPr/>
          <a:lstStyle/>
          <a:p>
            <a:r>
              <a:rPr lang="en-US" dirty="0"/>
              <a:t>Rewards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0D8FB1-5572-4323-8120-A7D39120C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81246"/>
              </p:ext>
            </p:extLst>
          </p:nvPr>
        </p:nvGraphicFramePr>
        <p:xfrm>
          <a:off x="888521" y="862641"/>
          <a:ext cx="7548114" cy="4951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47">
                  <a:extLst>
                    <a:ext uri="{9D8B030D-6E8A-4147-A177-3AD203B41FA5}">
                      <a16:colId xmlns:a16="http://schemas.microsoft.com/office/drawing/2014/main" val="2698129159"/>
                    </a:ext>
                  </a:extLst>
                </a:gridCol>
                <a:gridCol w="1202635">
                  <a:extLst>
                    <a:ext uri="{9D8B030D-6E8A-4147-A177-3AD203B41FA5}">
                      <a16:colId xmlns:a16="http://schemas.microsoft.com/office/drawing/2014/main" val="1277017522"/>
                    </a:ext>
                  </a:extLst>
                </a:gridCol>
                <a:gridCol w="1416261">
                  <a:extLst>
                    <a:ext uri="{9D8B030D-6E8A-4147-A177-3AD203B41FA5}">
                      <a16:colId xmlns:a16="http://schemas.microsoft.com/office/drawing/2014/main" val="3094888248"/>
                    </a:ext>
                  </a:extLst>
                </a:gridCol>
                <a:gridCol w="3718671">
                  <a:extLst>
                    <a:ext uri="{9D8B030D-6E8A-4147-A177-3AD203B41FA5}">
                      <a16:colId xmlns:a16="http://schemas.microsoft.com/office/drawing/2014/main" val="3198327231"/>
                    </a:ext>
                  </a:extLst>
                </a:gridCol>
              </a:tblGrid>
              <a:tr h="722934">
                <a:tc>
                  <a:txBody>
                    <a:bodyPr/>
                    <a:lstStyle/>
                    <a:p>
                      <a:r>
                        <a:rPr lang="en-US" dirty="0"/>
                        <a:t>Sr. </a:t>
                      </a:r>
                      <a:r>
                        <a:rPr lang="en-US" dirty="0" err="1"/>
                        <a:t>No.Fortuner</a:t>
                      </a:r>
                      <a:endParaRPr lang="en-US" dirty="0"/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Pair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Reward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004835448"/>
                  </a:ext>
                </a:extLst>
              </a:tr>
              <a:tr h="343073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days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4,000      Cash(Next)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837525710"/>
                  </a:ext>
                </a:extLst>
              </a:tr>
              <a:tr h="343073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days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     </a:t>
                      </a:r>
                      <a:r>
                        <a:rPr lang="en-US" dirty="0" err="1"/>
                        <a:t>TrainingTour</a:t>
                      </a:r>
                      <a:r>
                        <a:rPr lang="en-US" dirty="0"/>
                        <a:t> Manali (Next)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142390833"/>
                  </a:ext>
                </a:extLst>
              </a:tr>
              <a:tr h="343073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 days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20,000     Smart mob Phone(Next)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164004332"/>
                  </a:ext>
                </a:extLst>
              </a:tr>
              <a:tr h="343073"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days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50,000     Bangkok Tour 2D3N (Next)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052131570"/>
                  </a:ext>
                </a:extLst>
              </a:tr>
              <a:tr h="343073">
                <a:tc>
                  <a:txBody>
                    <a:bodyPr/>
                    <a:lstStyle/>
                    <a:p>
                      <a:r>
                        <a:rPr lang="en-US" dirty="0"/>
                        <a:t>5. 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 days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1,00,000  E- </a:t>
                      </a:r>
                      <a:r>
                        <a:rPr lang="en-US" dirty="0" err="1"/>
                        <a:t>scooty</a:t>
                      </a:r>
                      <a:r>
                        <a:rPr lang="en-US" dirty="0"/>
                        <a:t> (Next)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420174441"/>
                  </a:ext>
                </a:extLst>
              </a:tr>
              <a:tr h="343073">
                <a:tc>
                  <a:txBody>
                    <a:bodyPr/>
                    <a:lstStyle/>
                    <a:p>
                      <a:r>
                        <a:rPr lang="en-US" dirty="0"/>
                        <a:t>6. 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 days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2,00,000   E-Bike (Next)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681899897"/>
                  </a:ext>
                </a:extLst>
              </a:tr>
              <a:tr h="343073"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 days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4,00,000   Paris Tour(Next)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154444001"/>
                  </a:ext>
                </a:extLst>
              </a:tr>
              <a:tr h="343073">
                <a:tc>
                  <a:txBody>
                    <a:bodyPr/>
                    <a:lstStyle/>
                    <a:p>
                      <a:r>
                        <a:rPr lang="en-US" dirty="0"/>
                        <a:t>8.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 days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10,00,000  EV Car(Next)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244393872"/>
                  </a:ext>
                </a:extLst>
              </a:tr>
              <a:tr h="343073">
                <a:tc>
                  <a:txBody>
                    <a:bodyPr/>
                    <a:lstStyle/>
                    <a:p>
                      <a:r>
                        <a:rPr lang="en-US" dirty="0"/>
                        <a:t>9. 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220 days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20,00,000  Thar (Next)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719339400"/>
                  </a:ext>
                </a:extLst>
              </a:tr>
              <a:tr h="343073">
                <a:tc>
                  <a:txBody>
                    <a:bodyPr/>
                    <a:lstStyle/>
                    <a:p>
                      <a:r>
                        <a:rPr lang="en-US" dirty="0"/>
                        <a:t>10. 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25,000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240 days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50,00,000  Fortuner (Next)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720223319"/>
                  </a:ext>
                </a:extLst>
              </a:tr>
              <a:tr h="797895">
                <a:tc>
                  <a:txBody>
                    <a:bodyPr/>
                    <a:lstStyle/>
                    <a:p>
                      <a:r>
                        <a:rPr lang="en-US" dirty="0"/>
                        <a:t>11.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50,000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365 days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1,00,00,000  Villa 100 sq yd</a:t>
                      </a: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2174515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Join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Growing demand for water purifiers</a:t>
            </a:r>
          </a:p>
          <a:p>
            <a:r>
              <a:rPr dirty="0"/>
              <a:t>Training and support</a:t>
            </a:r>
          </a:p>
          <a:p>
            <a:r>
              <a:rPr dirty="0"/>
              <a:t>Flexible work</a:t>
            </a:r>
          </a:p>
          <a:p>
            <a:r>
              <a:rPr dirty="0"/>
              <a:t>Build long‑term income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B0B5-BABB-498E-9A3F-D64D23F5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A4A93-6F95-4CA7-8D67-D0BC307F59FD}"/>
              </a:ext>
            </a:extLst>
          </p:cNvPr>
          <p:cNvSpPr txBox="1"/>
          <p:nvPr/>
        </p:nvSpPr>
        <p:spPr>
          <a:xfrm>
            <a:off x="1345721" y="2140652"/>
            <a:ext cx="68234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company reserve the right to change the price of product without any notification to distributors..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TDS @ 5% will be charged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GST as per govt norms will be charged extra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Adm</a:t>
            </a:r>
            <a:r>
              <a:rPr lang="en-US" dirty="0">
                <a:solidFill>
                  <a:schemeClr val="tx1"/>
                </a:solidFill>
              </a:rPr>
              <a:t>in charges @5%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Courier Charges @200/product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5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Safe drinking water for every home</a:t>
            </a:r>
          </a:p>
          <a:p>
            <a:r>
              <a:rPr dirty="0"/>
              <a:t>Financial growth for every partner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Join Us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Start your journey now!</a:t>
            </a:r>
          </a:p>
          <a:p>
            <a:r>
              <a:rPr dirty="0"/>
              <a:t>Contact: </a:t>
            </a:r>
            <a:r>
              <a:rPr lang="en-US" dirty="0"/>
              <a:t>9599326310</a:t>
            </a:r>
            <a:endParaRPr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About the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Provides advanced water purification systems</a:t>
            </a:r>
          </a:p>
          <a:p>
            <a:r>
              <a:rPr dirty="0"/>
              <a:t>Mission: Safe drinking water for every home</a:t>
            </a:r>
          </a:p>
          <a:p>
            <a:r>
              <a:rPr dirty="0"/>
              <a:t>Opportunity to earn through network marketing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Clean Water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Many diseases are caused by unsafe water</a:t>
            </a:r>
          </a:p>
          <a:p>
            <a:r>
              <a:rPr dirty="0"/>
              <a:t>Clean water improves health</a:t>
            </a:r>
          </a:p>
          <a:p>
            <a:r>
              <a:rPr dirty="0"/>
              <a:t>Essential for every household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Our Product – Water Purifier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242868"/>
            <a:ext cx="6571343" cy="4191665"/>
          </a:xfrm>
        </p:spPr>
        <p:txBody>
          <a:bodyPr/>
          <a:lstStyle/>
          <a:p>
            <a:r>
              <a:rPr dirty="0"/>
              <a:t> </a:t>
            </a:r>
            <a:r>
              <a:rPr lang="en-US" dirty="0"/>
              <a:t>Copper Filtration</a:t>
            </a:r>
            <a:r>
              <a:rPr dirty="0"/>
              <a:t> + UV purification technology</a:t>
            </a:r>
            <a:endParaRPr lang="en-US" dirty="0"/>
          </a:p>
          <a:p>
            <a:r>
              <a:rPr dirty="0"/>
              <a:t>Removes bacteria and viruses</a:t>
            </a:r>
            <a:endParaRPr lang="en-US" dirty="0"/>
          </a:p>
          <a:p>
            <a:r>
              <a:rPr lang="en-US" dirty="0"/>
              <a:t>Provides Alkaline water</a:t>
            </a:r>
          </a:p>
          <a:p>
            <a:r>
              <a:rPr dirty="0"/>
              <a:t> Mineral balance system</a:t>
            </a:r>
          </a:p>
          <a:p>
            <a:r>
              <a:rPr dirty="0"/>
              <a:t> </a:t>
            </a:r>
            <a:r>
              <a:rPr lang="en-US" dirty="0"/>
              <a:t>No</a:t>
            </a:r>
            <a:r>
              <a:rPr dirty="0"/>
              <a:t> electricity consumption</a:t>
            </a:r>
            <a:endParaRPr lang="en-US" dirty="0"/>
          </a:p>
          <a:p>
            <a:r>
              <a:rPr lang="en-US" dirty="0"/>
              <a:t>Developed by BARC Mumbai </a:t>
            </a:r>
          </a:p>
          <a:p>
            <a:r>
              <a:rPr lang="en-US" dirty="0"/>
              <a:t>Approved by government of India.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Product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Safe drinking water</a:t>
            </a:r>
          </a:p>
          <a:p>
            <a:r>
              <a:rPr dirty="0"/>
              <a:t>Better taste</a:t>
            </a:r>
          </a:p>
          <a:p>
            <a:r>
              <a:rPr dirty="0"/>
              <a:t>Protects family health</a:t>
            </a:r>
          </a:p>
          <a:p>
            <a:r>
              <a:rPr dirty="0"/>
              <a:t>Affordable and durable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2846-EDB2-479A-BFA3-AA671283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GK </a:t>
            </a:r>
            <a:r>
              <a:rPr lang="en-US" dirty="0" err="1"/>
              <a:t>Aquatrust</a:t>
            </a:r>
            <a:r>
              <a:rPr lang="en-US" dirty="0"/>
              <a:t> has 3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0B10C-7E0D-4321-84BC-B6BB37732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4922805" cy="3450613"/>
          </a:xfrm>
        </p:spPr>
        <p:txBody>
          <a:bodyPr/>
          <a:lstStyle/>
          <a:p>
            <a:r>
              <a:rPr lang="en-US" dirty="0"/>
              <a:t>1. Two Stage Filtration water purifier</a:t>
            </a:r>
          </a:p>
          <a:p>
            <a:r>
              <a:rPr lang="en-US" dirty="0"/>
              <a:t>Cost INR 5000/ (Five thousands only)</a:t>
            </a:r>
          </a:p>
          <a:p>
            <a:r>
              <a:rPr lang="en-US" dirty="0"/>
              <a:t>Stage based on altera filtration membrane technology 0.01 micron</a:t>
            </a:r>
          </a:p>
          <a:p>
            <a:r>
              <a:rPr lang="en-US" dirty="0"/>
              <a:t>No electricity required</a:t>
            </a:r>
          </a:p>
          <a:p>
            <a:r>
              <a:rPr lang="en-US" dirty="0"/>
              <a:t>Self maintenance, low maintenance</a:t>
            </a:r>
          </a:p>
          <a:p>
            <a:r>
              <a:rPr lang="en-US" dirty="0"/>
              <a:t>Alkaline, antioxidant, anti-bacteria.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A51D9-EF57-4A93-94D4-E952EBD37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96" y="1997540"/>
            <a:ext cx="2380890" cy="30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1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05C4-CC11-4647-9314-5589307B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AEE29-C4DC-442E-BA1E-B7306F03F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4965935" cy="3450613"/>
          </a:xfrm>
        </p:spPr>
        <p:txBody>
          <a:bodyPr/>
          <a:lstStyle/>
          <a:p>
            <a:r>
              <a:rPr lang="en-US" dirty="0"/>
              <a:t>2. Three stage Filtration water Purifier.</a:t>
            </a:r>
          </a:p>
          <a:p>
            <a:r>
              <a:rPr lang="en-US" dirty="0"/>
              <a:t>Cost INR 6,000/ (Six Thousands Only)</a:t>
            </a:r>
          </a:p>
          <a:p>
            <a:r>
              <a:rPr lang="en-US" dirty="0"/>
              <a:t>Stage based on altera filtration membrane technology 0.01 micron</a:t>
            </a:r>
          </a:p>
          <a:p>
            <a:r>
              <a:rPr lang="en-US" dirty="0"/>
              <a:t>No electricity required</a:t>
            </a:r>
          </a:p>
          <a:p>
            <a:r>
              <a:rPr lang="en-US" dirty="0"/>
              <a:t>Self maintenance, low maintenance</a:t>
            </a:r>
          </a:p>
          <a:p>
            <a:r>
              <a:rPr lang="en-US" dirty="0"/>
              <a:t>Alkaline, antioxidant, anti-bacteria.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C71E6A-CD7D-44F0-A23B-E9207DD44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6" b="89946" l="3601" r="89946">
                        <a14:foregroundMark x1="12568" y1="34375" x2="1495" y2="47826"/>
                        <a14:foregroundMark x1="1495" y1="47826" x2="3601" y2="66780"/>
                        <a14:foregroundMark x1="11529" y1="75395" x2="13791" y2="77853"/>
                        <a14:foregroundMark x1="3601" y1="66780" x2="8160" y2="71734"/>
                        <a14:foregroundMark x1="13791" y1="77853" x2="13927" y2="77853"/>
                        <a14:backgroundMark x1="3736" y1="72622" x2="16508" y2="74592"/>
                        <a14:backgroundMark x1="16508" y1="74592" x2="17052" y2="742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574822" y="1387364"/>
            <a:ext cx="3799936" cy="36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0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5175-2C82-4076-876A-B8B5F997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E70F5-5F7F-4455-A075-D16A305C6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4701393" cy="3450613"/>
          </a:xfrm>
        </p:spPr>
        <p:txBody>
          <a:bodyPr/>
          <a:lstStyle/>
          <a:p>
            <a:r>
              <a:rPr lang="en-US" dirty="0"/>
              <a:t>3. Four stage Filtration water Purifier.</a:t>
            </a:r>
          </a:p>
          <a:p>
            <a:r>
              <a:rPr lang="en-US" dirty="0"/>
              <a:t>Cost INR 7,000/ (Seven Thousands Only)</a:t>
            </a:r>
          </a:p>
          <a:p>
            <a:r>
              <a:rPr lang="en-US" dirty="0"/>
              <a:t>Stage based on altera filtration membrane technology 0.01 micron</a:t>
            </a:r>
          </a:p>
          <a:p>
            <a:r>
              <a:rPr lang="en-US" dirty="0"/>
              <a:t>No electricity required</a:t>
            </a:r>
          </a:p>
          <a:p>
            <a:r>
              <a:rPr lang="en-US" dirty="0"/>
              <a:t>Self maintenance, low maintenance</a:t>
            </a:r>
          </a:p>
          <a:p>
            <a:r>
              <a:rPr lang="en-US" dirty="0"/>
              <a:t>Alkaline, antioxidant, anti-bacteria.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A0406-F6F7-40DF-B98B-2C3D832E5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84" y="2068946"/>
            <a:ext cx="2550542" cy="33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F0A3-20A7-4CC9-8EB8-1E862224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E4B9E-6BB6-4987-B222-662A6B0B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Income : Direct sponsor Income 10%</a:t>
            </a:r>
          </a:p>
          <a:p>
            <a:r>
              <a:rPr lang="en-US" dirty="0"/>
              <a:t>Second Income: Matching Bonus 10%</a:t>
            </a:r>
          </a:p>
          <a:p>
            <a:r>
              <a:rPr lang="en-US" dirty="0"/>
              <a:t> Third Income: Handsome Rewards.</a:t>
            </a:r>
          </a:p>
          <a:p>
            <a:r>
              <a:rPr lang="en-US" dirty="0"/>
              <a:t>Royalty:   After 15 level 2% of CTO</a:t>
            </a:r>
          </a:p>
          <a:p>
            <a:r>
              <a:rPr lang="en-US" dirty="0"/>
              <a:t>Pairing 1:1</a:t>
            </a:r>
          </a:p>
          <a:p>
            <a:r>
              <a:rPr lang="en-US" dirty="0"/>
              <a:t>Weekly Payout.</a:t>
            </a:r>
          </a:p>
          <a:p>
            <a:r>
              <a:rPr lang="en-US" dirty="0"/>
              <a:t>Capping weekly. 50,000, 60,000, 70,000 respectively</a:t>
            </a:r>
          </a:p>
        </p:txBody>
      </p:sp>
    </p:spTree>
    <p:extLst>
      <p:ext uri="{BB962C8B-B14F-4D97-AF65-F5344CB8AC3E}">
        <p14:creationId xmlns:p14="http://schemas.microsoft.com/office/powerpoint/2010/main" val="260661378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6935</TotalTime>
  <Words>574</Words>
  <Application>Microsoft Office PowerPoint</Application>
  <PresentationFormat>On-screen Show (4:3)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Gallery</vt:lpstr>
      <vt:lpstr>GK AquaTrust WaterPurifier</vt:lpstr>
      <vt:lpstr>About the Company</vt:lpstr>
      <vt:lpstr>Why Clean Water Matters</vt:lpstr>
      <vt:lpstr>Our Product – Water Purifier</vt:lpstr>
      <vt:lpstr>Product Benefits</vt:lpstr>
      <vt:lpstr>GK Aquatrust has 3 models</vt:lpstr>
      <vt:lpstr>Second model</vt:lpstr>
      <vt:lpstr>Third model</vt:lpstr>
      <vt:lpstr>Earnings</vt:lpstr>
      <vt:lpstr>Business Opportunity</vt:lpstr>
      <vt:lpstr> Business Model</vt:lpstr>
      <vt:lpstr>Example Income Structure</vt:lpstr>
      <vt:lpstr>Rewards</vt:lpstr>
      <vt:lpstr>Why Join Us</vt:lpstr>
      <vt:lpstr>TERMS</vt:lpstr>
      <vt:lpstr>Our Vision</vt:lpstr>
      <vt:lpstr>Join Us Today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AquaTrust Network</dc:title>
  <dc:subject/>
  <dc:creator/>
  <cp:keywords/>
  <dc:description>generated using python-pptx</dc:description>
  <cp:lastModifiedBy>EDIFY</cp:lastModifiedBy>
  <cp:revision>30</cp:revision>
  <dcterms:created xsi:type="dcterms:W3CDTF">2013-01-27T09:14:16Z</dcterms:created>
  <dcterms:modified xsi:type="dcterms:W3CDTF">2026-04-14T04:35:03Z</dcterms:modified>
  <cp:category/>
</cp:coreProperties>
</file>